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02" r:id="rId7"/>
    <p:sldId id="1428" r:id="rId8"/>
    <p:sldId id="1430" r:id="rId9"/>
    <p:sldId id="1431" r:id="rId10"/>
    <p:sldId id="1432" r:id="rId11"/>
    <p:sldId id="1433" r:id="rId12"/>
    <p:sldId id="1434" r:id="rId13"/>
    <p:sldId id="1436" r:id="rId14"/>
    <p:sldId id="1438" r:id="rId15"/>
    <p:sldId id="1440" r:id="rId16"/>
    <p:sldId id="1456" r:id="rId17"/>
    <p:sldId id="1442" r:id="rId18"/>
    <p:sldId id="1443" r:id="rId19"/>
    <p:sldId id="1454" r:id="rId20"/>
    <p:sldId id="1444" r:id="rId21"/>
    <p:sldId id="1466" r:id="rId22"/>
    <p:sldId id="1465" r:id="rId23"/>
    <p:sldId id="1410" r:id="rId24"/>
    <p:sldId id="1424" r:id="rId25"/>
    <p:sldId id="1427" r:id="rId26"/>
    <p:sldId id="1455" r:id="rId27"/>
    <p:sldId id="1415" r:id="rId28"/>
    <p:sldId id="1448" r:id="rId29"/>
    <p:sldId id="1449" r:id="rId30"/>
    <p:sldId id="1425" r:id="rId31"/>
    <p:sldId id="1426" r:id="rId32"/>
    <p:sldId id="1453" r:id="rId33"/>
    <p:sldId id="1416" r:id="rId34"/>
    <p:sldId id="1417" r:id="rId35"/>
    <p:sldId id="1366" r:id="rId36"/>
    <p:sldId id="1446" r:id="rId37"/>
    <p:sldId id="1461" r:id="rId38"/>
    <p:sldId id="1462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687"/>
    <a:srgbClr val="00CAC5"/>
    <a:srgbClr val="DDDDDD"/>
    <a:srgbClr val="B2B2B2"/>
    <a:srgbClr val="FFFFFF"/>
    <a:srgbClr val="808080"/>
    <a:srgbClr val="5F5F5F"/>
    <a:srgbClr val="000000"/>
    <a:srgbClr val="C0C0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0" autoAdjust="0"/>
    <p:restoredTop sz="82997" autoAdjust="0"/>
  </p:normalViewPr>
  <p:slideViewPr>
    <p:cSldViewPr snapToObjects="1">
      <p:cViewPr varScale="1">
        <p:scale>
          <a:sx n="61" d="100"/>
          <a:sy n="61" d="100"/>
        </p:scale>
        <p:origin x="540" y="4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63851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8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28099615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testdata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" name="Shape 1095"/>
          <p:cNvGraphicFramePr/>
          <p:nvPr>
            <p:extLst>
              <p:ext uri="{D42A27DB-BD31-4B8C-83A1-F6EECF244321}">
                <p14:modId xmlns:p14="http://schemas.microsoft.com/office/powerpoint/2010/main" val="627097893"/>
              </p:ext>
            </p:extLst>
          </p:nvPr>
        </p:nvGraphicFramePr>
        <p:xfrm>
          <a:off x="997560" y="3788443"/>
          <a:ext cx="8241940" cy="267348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462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2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Without Depth Channel*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 Depth Channel (GTA V)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 Light"/>
                        <a:buNone/>
                      </a:pPr>
                      <a:r>
                        <a:rPr lang="en-US" sz="1800" dirty="0"/>
                        <a:t>With Depth Channel (KITTI)*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mAP</a:t>
                      </a:r>
                      <a:r>
                        <a:rPr lang="en-US" sz="2000" dirty="0"/>
                        <a:t> </a:t>
                      </a:r>
                      <a:r>
                        <a:rPr lang="en-US" sz="1800" dirty="0"/>
                        <a:t>(mean</a:t>
                      </a:r>
                      <a:r>
                        <a:rPr lang="en-US" sz="1800" baseline="0" dirty="0"/>
                        <a:t> avg. </a:t>
                      </a:r>
                      <a:r>
                        <a:rPr lang="en-US" sz="1800" baseline="0" dirty="0" err="1"/>
                        <a:t>prec</a:t>
                      </a:r>
                      <a:r>
                        <a:rPr lang="en-US" sz="1800" baseline="0" dirty="0"/>
                        <a:t>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~0.25</a:t>
                      </a:r>
                      <a:r>
                        <a:rPr lang="de-DE" sz="2400" baseline="0" dirty="0"/>
                        <a:t> (23 </a:t>
                      </a:r>
                      <a:r>
                        <a:rPr lang="de-DE" sz="2400" baseline="0" dirty="0" err="1"/>
                        <a:t>ep</a:t>
                      </a:r>
                      <a:r>
                        <a:rPr lang="de-DE" sz="2400" baseline="0" dirty="0"/>
                        <a:t>.)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 err="1"/>
                        <a:t>IoU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&gt; 0.7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/>
                        <a:t>top-</a:t>
                      </a:r>
                      <a:r>
                        <a:rPr lang="de-DE" sz="2000" dirty="0" err="1"/>
                        <a:t>k</a:t>
                      </a:r>
                      <a:r>
                        <a:rPr lang="de-DE" sz="2000" baseline="0" dirty="0"/>
                        <a:t>: 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dirty="0"/>
                        <a:t>7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20" y="4991866"/>
            <a:ext cx="266638" cy="266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74" y="5603118"/>
            <a:ext cx="266638" cy="266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55" y="4991866"/>
            <a:ext cx="266638" cy="266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60" y="5647512"/>
            <a:ext cx="266638" cy="2666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60" y="6111576"/>
            <a:ext cx="266638" cy="266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30" y="6111576"/>
            <a:ext cx="266638" cy="266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1077169"/>
            <a:ext cx="8484563" cy="2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596FF5-FE9D-4D0B-9F65-2880061D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855" b="51556"/>
          <a:stretch/>
        </p:blipFill>
        <p:spPr>
          <a:xfrm>
            <a:off x="8905981" y="1390820"/>
            <a:ext cx="1980220" cy="2241773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68E15-8915-4492-A33E-2BB242B0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2"/>
          <a:stretch/>
        </p:blipFill>
        <p:spPr>
          <a:xfrm>
            <a:off x="6951446" y="1458302"/>
            <a:ext cx="1944216" cy="22471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E442BA-F1F0-4BF0-8D5D-A3FA3B6A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1"/>
          <a:stretch/>
        </p:blipFill>
        <p:spPr>
          <a:xfrm>
            <a:off x="6915442" y="3767084"/>
            <a:ext cx="3970759" cy="23028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4A6249-250A-46C7-BC79-3D7A79C8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7" y="1557566"/>
            <a:ext cx="1926214" cy="22127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BBC236A-BFA6-42A0-A3C6-E7FF9C7CF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4"/>
          <a:stretch/>
        </p:blipFill>
        <p:spPr>
          <a:xfrm>
            <a:off x="2447132" y="3736173"/>
            <a:ext cx="4116920" cy="23022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6474BDA-CCC2-4893-964C-F0456B8E5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36" r="534"/>
          <a:stretch/>
        </p:blipFill>
        <p:spPr>
          <a:xfrm>
            <a:off x="2442144" y="1528367"/>
            <a:ext cx="1908303" cy="21682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28EE30-C293-4A39-8964-64C7AA4A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83594" y="118830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3817029" y="1189813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D560364-304F-4C0A-881D-86086EC59BC1}"/>
              </a:ext>
            </a:extLst>
          </p:cNvPr>
          <p:cNvSpPr txBox="1"/>
          <p:nvPr/>
        </p:nvSpPr>
        <p:spPr>
          <a:xfrm>
            <a:off x="538288" y="2580734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Groundtruth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A037E0-8378-4DAF-B10D-B98252BE9D6C}"/>
              </a:ext>
            </a:extLst>
          </p:cNvPr>
          <p:cNvSpPr txBox="1"/>
          <p:nvPr/>
        </p:nvSpPr>
        <p:spPr>
          <a:xfrm>
            <a:off x="479376" y="4749241"/>
            <a:ext cx="146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Predicted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47670C68-AF50-47DD-9E84-52FCBAFC100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Current results:</a:t>
            </a:r>
          </a:p>
        </p:txBody>
      </p:sp>
    </p:spTree>
    <p:extLst>
      <p:ext uri="{BB962C8B-B14F-4D97-AF65-F5344CB8AC3E}">
        <p14:creationId xmlns:p14="http://schemas.microsoft.com/office/powerpoint/2010/main" val="92792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  <a:p>
            <a:r>
              <a:rPr lang="en-US" dirty="0"/>
              <a:t>Speed: training is slow ~ 5 days, inference 900 </a:t>
            </a:r>
            <a:r>
              <a:rPr lang="en-US" dirty="0" err="1"/>
              <a:t>ms</a:t>
            </a:r>
            <a:r>
              <a:rPr lang="en-US" dirty="0"/>
              <a:t> per batch </a:t>
            </a:r>
            <a:r>
              <a:rPr lang="en-US" dirty="0">
                <a:sym typeface="Wingdings" panose="05000000000000000000" pitchFamily="2" charset="2"/>
              </a:rPr>
              <a:t> 56,25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17 Hz</a:t>
            </a:r>
            <a:endParaRPr lang="en-US" dirty="0"/>
          </a:p>
          <a:p>
            <a:r>
              <a:rPr lang="en-US" dirty="0"/>
              <a:t>Mean average precision for SSD: </a:t>
            </a:r>
          </a:p>
          <a:p>
            <a:r>
              <a:rPr lang="en-US" dirty="0"/>
              <a:t>KITTI: ~25% </a:t>
            </a:r>
            <a:r>
              <a:rPr lang="en-US" dirty="0" err="1"/>
              <a:t>mAP</a:t>
            </a:r>
            <a:r>
              <a:rPr lang="en-US" dirty="0"/>
              <a:t> after 30k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very low </a:t>
            </a:r>
            <a:r>
              <a:rPr lang="en-US" dirty="0" err="1"/>
              <a:t>mAP</a:t>
            </a:r>
            <a:r>
              <a:rPr lang="en-US" dirty="0"/>
              <a:t>, not learning at all ~1-8% after 200k </a:t>
            </a:r>
            <a:r>
              <a:rPr lang="en-US" dirty="0" err="1"/>
              <a:t>iters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 prediction:</a:t>
            </a:r>
          </a:p>
          <a:p>
            <a:r>
              <a:rPr lang="en-US" dirty="0"/>
              <a:t>KITTI: depth not learning, only after 40k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GTAV: depth learning good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33BA4E-82F9-4909-8320-1CCD10CFBE80}"/>
              </a:ext>
            </a:extLst>
          </p:cNvPr>
          <p:cNvSpPr/>
          <p:nvPr/>
        </p:nvSpPr>
        <p:spPr>
          <a:xfrm>
            <a:off x="8724292" y="197179"/>
            <a:ext cx="3096344" cy="154817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Draft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7404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endParaRPr lang="de-DE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Crossvalidation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mr-IN" dirty="0">
                <a:sym typeface="Wingdings" panose="05000000000000000000" pitchFamily="2" charset="2"/>
              </a:rPr>
              <a:t>mAP@[.5:.95]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submission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cvlibs.net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3240</Words>
  <Application>Microsoft Office PowerPoint</Application>
  <PresentationFormat>Breitbild</PresentationFormat>
  <Paragraphs>620</Paragraphs>
  <Slides>46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Fabian Retkowski</cp:lastModifiedBy>
  <cp:revision>1806</cp:revision>
  <dcterms:created xsi:type="dcterms:W3CDTF">2014-10-08T23:03:32Z</dcterms:created>
  <dcterms:modified xsi:type="dcterms:W3CDTF">2018-03-22T10:52:59Z</dcterms:modified>
</cp:coreProperties>
</file>